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Sz cx="12192000" cy="6858000"/>
  <p:notesSz cx="6858000" cy="9144000"/>
  <p:defaultTextStyle>
    <a:defPPr>
      <a:defRPr lang="pt-P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30" autoAdjust="0"/>
    <p:restoredTop sz="94660"/>
  </p:normalViewPr>
  <p:slideViewPr>
    <p:cSldViewPr snapToGrid="0">
      <p:cViewPr varScale="1">
        <p:scale>
          <a:sx n="74" d="100"/>
          <a:sy n="74" d="100"/>
        </p:scale>
        <p:origin x="78" y="1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9" d="100"/>
          <a:sy n="59" d="100"/>
        </p:scale>
        <p:origin x="2286" y="84"/>
      </p:cViewPr>
      <p:guideLst/>
    </p:cSldViewPr>
  </p:notesViewPr>
  <p:gridSpacing cx="76200" cy="76200"/>
</p:viewPr>
</file>

<file path=ppt/_rels/presentation.xml.rels>&#65279;<?xml version="1.0" encoding="utf-8"?><Relationships xmlns="http://schemas.openxmlformats.org/package/2006/relationships"><Relationship Type="http://schemas.openxmlformats.org/officeDocument/2006/relationships/tableStyles" Target="tableStyles.xml" Id="rId8" /><Relationship Type="http://schemas.openxmlformats.org/officeDocument/2006/relationships/viewProps" Target="viewProps.xml" Id="rId6" /><Relationship Type="http://schemas.openxmlformats.org/officeDocument/2006/relationships/presProps" Target="presProps.xml" Id="rId5" /></Relationships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Ecrã Panorâmico</PresentationFormat>
  <Paragraphs>0</Paragraphs>
  <Slides>1</Slides>
  <Notes>0</Notes>
  <HiddenSlides>0</HiddenSlides>
  <MMClips>0</MMClips>
  <ScaleCrop>false</ScaleCrop>
  <HeadingPairs>
    <vt:vector size="6" baseType="variant">
      <vt:variant>
        <vt:lpstr>Tipos de letra usados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dos diapositivos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WPP Presentation</dc:title>
</cp:coreProperties>
</file>

<file path=docProps/thumbnail.jpeg>
</file>